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jpeg" ContentType="image/jpeg"/>
  <Default Extension="mp4" ContentType="video/unknown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57" r:id="rId4"/>
    <p:sldId id="258" r:id="rId5"/>
    <p:sldId id="261" r:id="rId6"/>
    <p:sldId id="260" r:id="rId7"/>
    <p:sldId id="262" r:id="rId8"/>
    <p:sldId id="263" r:id="rId9"/>
    <p:sldId id="264" r:id="rId10"/>
    <p:sldId id="265" r:id="rId11"/>
    <p:sldId id="267" r:id="rId12"/>
    <p:sldId id="269" r:id="rId13"/>
    <p:sldId id="270" r:id="rId14"/>
    <p:sldId id="266" r:id="rId15"/>
    <p:sldId id="268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-128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ga-I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C450-8737-914A-98AE-EB243EAEA16B}" type="datetimeFigureOut">
              <a:rPr lang="en-US" smtClean="0"/>
              <a:t>04/10/2013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3BFB5-9D74-7E48-97E3-5EE3D046A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664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C450-8737-914A-98AE-EB243EAEA16B}" type="datetimeFigureOut">
              <a:rPr lang="en-US" smtClean="0"/>
              <a:t>04/10/2013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3BFB5-9D74-7E48-97E3-5EE3D046A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166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C450-8737-914A-98AE-EB243EAEA16B}" type="datetimeFigureOut">
              <a:rPr lang="en-US" smtClean="0"/>
              <a:t>04/10/2013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3BFB5-9D74-7E48-97E3-5EE3D046A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135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C450-8737-914A-98AE-EB243EAEA16B}" type="datetimeFigureOut">
              <a:rPr lang="en-US" smtClean="0"/>
              <a:t>04/10/2013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3BFB5-9D74-7E48-97E3-5EE3D046A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339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C450-8737-914A-98AE-EB243EAEA16B}" type="datetimeFigureOut">
              <a:rPr lang="en-US" smtClean="0"/>
              <a:t>04/10/2013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3BFB5-9D74-7E48-97E3-5EE3D046A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304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C450-8737-914A-98AE-EB243EAEA16B}" type="datetimeFigureOut">
              <a:rPr lang="en-US" smtClean="0"/>
              <a:t>04/10/2013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3BFB5-9D74-7E48-97E3-5EE3D046A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646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C450-8737-914A-98AE-EB243EAEA16B}" type="datetimeFigureOut">
              <a:rPr lang="en-US" smtClean="0"/>
              <a:t>04/10/2013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3BFB5-9D74-7E48-97E3-5EE3D046A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345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C450-8737-914A-98AE-EB243EAEA16B}" type="datetimeFigureOut">
              <a:rPr lang="en-US" smtClean="0"/>
              <a:t>04/10/2013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3BFB5-9D74-7E48-97E3-5EE3D046A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361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C450-8737-914A-98AE-EB243EAEA16B}" type="datetimeFigureOut">
              <a:rPr lang="en-US" smtClean="0"/>
              <a:t>04/10/2013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3BFB5-9D74-7E48-97E3-5EE3D046A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30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C450-8737-914A-98AE-EB243EAEA16B}" type="datetimeFigureOut">
              <a:rPr lang="en-US" smtClean="0"/>
              <a:t>04/10/2013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3BFB5-9D74-7E48-97E3-5EE3D046A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880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ga-I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1C450-8737-914A-98AE-EB243EAEA16B}" type="datetimeFigureOut">
              <a:rPr lang="en-US" smtClean="0"/>
              <a:t>04/10/2013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E3BFB5-9D74-7E48-97E3-5EE3D046A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59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ga-I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ga-IE" smtClean="0"/>
              <a:t>Click to edit Master text styles</a:t>
            </a:r>
          </a:p>
          <a:p>
            <a:pPr lvl="1"/>
            <a:r>
              <a:rPr lang="ga-IE" smtClean="0"/>
              <a:t>Second level</a:t>
            </a:r>
          </a:p>
          <a:p>
            <a:pPr lvl="2"/>
            <a:r>
              <a:rPr lang="ga-IE" smtClean="0"/>
              <a:t>Third level</a:t>
            </a:r>
          </a:p>
          <a:p>
            <a:pPr lvl="3"/>
            <a:r>
              <a:rPr lang="ga-IE" smtClean="0"/>
              <a:t>Fourth level</a:t>
            </a:r>
          </a:p>
          <a:p>
            <a:pPr lvl="4"/>
            <a:r>
              <a:rPr lang="ga-I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1C450-8737-914A-98AE-EB243EAEA16B}" type="datetimeFigureOut">
              <a:rPr lang="en-US" smtClean="0"/>
              <a:t>04/10/2013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E3BFB5-9D74-7E48-97E3-5EE3D046A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171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eadership.jpg"/>
          <p:cNvPicPr>
            <a:picLocks noChangeAspect="1"/>
          </p:cNvPicPr>
          <p:nvPr/>
        </p:nvPicPr>
        <p:blipFill>
          <a:blip r:embed="rId2">
            <a:alphaModFix amt="2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34" y="-1"/>
            <a:ext cx="8986265" cy="70991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800" b="1" dirty="0" smtClean="0">
                <a:latin typeface="Chalkboard"/>
                <a:cs typeface="Chalkboard"/>
              </a:rPr>
              <a:t>Leadership</a:t>
            </a:r>
            <a:endParaRPr lang="en-US" sz="8800" b="1" dirty="0">
              <a:latin typeface="Chalkboard"/>
              <a:cs typeface="Chalkboard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586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halkboard"/>
                <a:cs typeface="Chalkboard"/>
              </a:rPr>
              <a:t>Characteristics of a good Leader</a:t>
            </a:r>
            <a:endParaRPr lang="en-US" dirty="0">
              <a:latin typeface="Chalkboard"/>
              <a:cs typeface="Chalkboar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87579"/>
            <a:ext cx="8229600" cy="323858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latin typeface="Chalkboard"/>
                <a:cs typeface="Chalkboard"/>
              </a:rPr>
              <a:t>Do exactly what you say and mean what you say</a:t>
            </a:r>
            <a:endParaRPr lang="en-US" dirty="0">
              <a:latin typeface="Chalkboard"/>
              <a:cs typeface="Chalkboard"/>
            </a:endParaRPr>
          </a:p>
        </p:txBody>
      </p:sp>
      <p:pic>
        <p:nvPicPr>
          <p:cNvPr id="4" name="Picture 3" descr="dowhatyousa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221" y="3872945"/>
            <a:ext cx="4406885" cy="330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70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halkboard"/>
                <a:cs typeface="Chalkboard"/>
              </a:rPr>
              <a:t>Characteristics of a good Leader</a:t>
            </a:r>
            <a:endParaRPr lang="en-US" dirty="0">
              <a:latin typeface="Chalkboard"/>
              <a:cs typeface="Chalkboar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87579"/>
            <a:ext cx="8229600" cy="323858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latin typeface="Chalkboard"/>
                <a:cs typeface="Chalkboard"/>
              </a:rPr>
              <a:t>Decision Making</a:t>
            </a:r>
            <a:endParaRPr lang="en-US" dirty="0">
              <a:latin typeface="Chalkboard"/>
              <a:cs typeface="Chalkboard"/>
            </a:endParaRPr>
          </a:p>
        </p:txBody>
      </p:sp>
      <p:pic>
        <p:nvPicPr>
          <p:cNvPr id="5" name="Picture 4" descr="decision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9503" y="4170363"/>
            <a:ext cx="2870200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382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halkboard"/>
                <a:cs typeface="Chalkboard"/>
              </a:rPr>
              <a:t>Characteristics of a good Leader</a:t>
            </a:r>
            <a:endParaRPr lang="en-US" dirty="0">
              <a:latin typeface="Chalkboard"/>
              <a:cs typeface="Chalkboar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87579"/>
            <a:ext cx="8229600" cy="323858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latin typeface="Chalkboard"/>
                <a:cs typeface="Chalkboard"/>
              </a:rPr>
              <a:t>Charisma</a:t>
            </a:r>
            <a:endParaRPr lang="en-US" dirty="0">
              <a:latin typeface="Chalkboard"/>
              <a:cs typeface="Chalkboard"/>
            </a:endParaRPr>
          </a:p>
        </p:txBody>
      </p:sp>
      <p:pic>
        <p:nvPicPr>
          <p:cNvPr id="4" name="Picture 3" descr="charism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6987" y="3616723"/>
            <a:ext cx="4551342" cy="303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2848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asheed Ogunlaru - BBC Breakfast News - Charisma (hq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993900" y="2006600"/>
            <a:ext cx="5156200" cy="28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69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halkboard"/>
                <a:cs typeface="Chalkboard"/>
              </a:rPr>
              <a:t>Myths</a:t>
            </a:r>
            <a:endParaRPr lang="en-US" dirty="0">
              <a:latin typeface="Chalkboard"/>
              <a:cs typeface="Chalkboar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halkboard"/>
                <a:cs typeface="Chalkboard"/>
              </a:rPr>
              <a:t>Leadership is Innate</a:t>
            </a:r>
          </a:p>
          <a:p>
            <a:r>
              <a:rPr lang="en-US" dirty="0" smtClean="0">
                <a:latin typeface="Chalkboard"/>
                <a:cs typeface="Chalkboard"/>
              </a:rPr>
              <a:t>All groups have a designated leader</a:t>
            </a:r>
            <a:endParaRPr lang="en-US" dirty="0" smtClean="0">
              <a:latin typeface="Chalkboard"/>
              <a:cs typeface="Chalkboard"/>
            </a:endParaRPr>
          </a:p>
          <a:p>
            <a:r>
              <a:rPr lang="en-US" dirty="0" smtClean="0">
                <a:latin typeface="Chalkboard"/>
                <a:cs typeface="Chalkboard"/>
              </a:rPr>
              <a:t>Leadership is power of over others</a:t>
            </a:r>
          </a:p>
          <a:p>
            <a:r>
              <a:rPr lang="en-US" dirty="0" smtClean="0">
                <a:latin typeface="Chalkboard"/>
                <a:cs typeface="Chalkboard"/>
              </a:rPr>
              <a:t>Leaders are positively influential</a:t>
            </a:r>
          </a:p>
          <a:p>
            <a:r>
              <a:rPr lang="en-US" dirty="0" smtClean="0">
                <a:latin typeface="Chalkboard"/>
                <a:cs typeface="Chalkboard"/>
              </a:rPr>
              <a:t>Leaders entirely control group outcomes</a:t>
            </a:r>
          </a:p>
          <a:p>
            <a:r>
              <a:rPr lang="en-US" dirty="0" smtClean="0">
                <a:latin typeface="Chalkboard"/>
                <a:cs typeface="Chalkboard"/>
              </a:rPr>
              <a:t>Groups resist Leaders</a:t>
            </a:r>
          </a:p>
          <a:p>
            <a:endParaRPr lang="en-US" dirty="0" smtClean="0">
              <a:latin typeface="Chalkboard"/>
              <a:cs typeface="Chalkboard"/>
            </a:endParaRPr>
          </a:p>
          <a:p>
            <a:endParaRPr lang="en-US" dirty="0">
              <a:latin typeface="Chalkboard"/>
              <a:cs typeface="Chalkboard"/>
            </a:endParaRPr>
          </a:p>
        </p:txBody>
      </p:sp>
    </p:spTree>
    <p:extLst>
      <p:ext uri="{BB962C8B-B14F-4D97-AF65-F5344CB8AC3E}">
        <p14:creationId xmlns:p14="http://schemas.microsoft.com/office/powerpoint/2010/main" val="30415932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halkboard"/>
                <a:cs typeface="Chalkboard"/>
              </a:rPr>
              <a:t>Leadership</a:t>
            </a:r>
            <a:endParaRPr lang="en-US" dirty="0">
              <a:latin typeface="Chalkboard"/>
              <a:cs typeface="Chalkboard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>
              <a:latin typeface="Chalkboard"/>
              <a:cs typeface="Chalkboard"/>
            </a:endParaRPr>
          </a:p>
          <a:p>
            <a:pPr marL="0" indent="0" algn="ctr">
              <a:buNone/>
            </a:pPr>
            <a:endParaRPr lang="en-US" dirty="0">
              <a:latin typeface="Chalkboard"/>
              <a:cs typeface="Chalkboard"/>
            </a:endParaRPr>
          </a:p>
          <a:p>
            <a:pPr marL="0" indent="0" algn="ctr">
              <a:buNone/>
            </a:pPr>
            <a:r>
              <a:rPr lang="en-US" dirty="0" smtClean="0">
                <a:latin typeface="Chalkboard"/>
                <a:cs typeface="Chalkboard"/>
              </a:rPr>
              <a:t>“</a:t>
            </a:r>
            <a:r>
              <a:rPr lang="en-US" dirty="0" smtClean="0">
                <a:solidFill>
                  <a:srgbClr val="FF0000"/>
                </a:solidFill>
                <a:latin typeface="Chalkboard"/>
                <a:cs typeface="Chalkboard"/>
              </a:rPr>
              <a:t>a person </a:t>
            </a:r>
            <a:r>
              <a:rPr lang="en-US" dirty="0" smtClean="0">
                <a:latin typeface="Chalkboard"/>
                <a:cs typeface="Chalkboard"/>
              </a:rPr>
              <a:t>[who] can enlist the aid and support of others in the </a:t>
            </a:r>
            <a:r>
              <a:rPr lang="en-US" dirty="0" smtClean="0">
                <a:solidFill>
                  <a:srgbClr val="FF0000"/>
                </a:solidFill>
                <a:latin typeface="Chalkboard"/>
                <a:cs typeface="Chalkboard"/>
              </a:rPr>
              <a:t>accomplishment of a common task</a:t>
            </a:r>
            <a:r>
              <a:rPr lang="en-US" dirty="0" smtClean="0">
                <a:latin typeface="Chalkboard"/>
                <a:cs typeface="Chalkboard"/>
              </a:rPr>
              <a:t>”</a:t>
            </a:r>
          </a:p>
          <a:p>
            <a:pPr marL="0" indent="0">
              <a:buNone/>
            </a:pPr>
            <a:endParaRPr lang="en-US" dirty="0">
              <a:latin typeface="Chalkboard"/>
              <a:cs typeface="Chalkboard"/>
            </a:endParaRPr>
          </a:p>
          <a:p>
            <a:endParaRPr lang="en-US" dirty="0">
              <a:latin typeface="Chalkboard"/>
              <a:cs typeface="Chalkboard"/>
            </a:endParaRPr>
          </a:p>
        </p:txBody>
      </p:sp>
    </p:spTree>
    <p:extLst>
      <p:ext uri="{BB962C8B-B14F-4D97-AF65-F5344CB8AC3E}">
        <p14:creationId xmlns:p14="http://schemas.microsoft.com/office/powerpoint/2010/main" val="2491393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halkboard"/>
                <a:cs typeface="Chalkboard"/>
              </a:rPr>
              <a:t>Leadership</a:t>
            </a:r>
            <a:endParaRPr lang="en-US" dirty="0">
              <a:latin typeface="Chalkboard"/>
              <a:cs typeface="Chalkboar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halkboard"/>
                <a:cs typeface="Chalkboard"/>
              </a:rPr>
              <a:t>Definition</a:t>
            </a:r>
          </a:p>
          <a:p>
            <a:endParaRPr lang="en-US" dirty="0">
              <a:latin typeface="Chalkboard"/>
              <a:cs typeface="Chalkboard"/>
            </a:endParaRPr>
          </a:p>
          <a:p>
            <a:r>
              <a:rPr lang="en-US" dirty="0" smtClean="0">
                <a:latin typeface="Chalkboard"/>
                <a:cs typeface="Chalkboard"/>
              </a:rPr>
              <a:t>Characteristics of a good Leader</a:t>
            </a:r>
          </a:p>
          <a:p>
            <a:endParaRPr lang="en-US" dirty="0">
              <a:latin typeface="Chalkboard"/>
              <a:cs typeface="Chalkboard"/>
            </a:endParaRPr>
          </a:p>
          <a:p>
            <a:r>
              <a:rPr lang="en-US" dirty="0" smtClean="0">
                <a:latin typeface="Chalkboard"/>
                <a:cs typeface="Chalkboard"/>
              </a:rPr>
              <a:t>Myths</a:t>
            </a:r>
          </a:p>
          <a:p>
            <a:endParaRPr lang="en-US" dirty="0">
              <a:latin typeface="Chalkboard"/>
              <a:cs typeface="Chalkboard"/>
            </a:endParaRPr>
          </a:p>
          <a:p>
            <a:endParaRPr lang="en-US" dirty="0">
              <a:latin typeface="Chalkboard"/>
              <a:cs typeface="Chalkboard"/>
            </a:endParaRPr>
          </a:p>
        </p:txBody>
      </p:sp>
    </p:spTree>
    <p:extLst>
      <p:ext uri="{BB962C8B-B14F-4D97-AF65-F5344CB8AC3E}">
        <p14:creationId xmlns:p14="http://schemas.microsoft.com/office/powerpoint/2010/main" val="2592951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▶ Techofes 2012 Team Work Promo - Crabs Version (720p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1960" y="782776"/>
            <a:ext cx="8750679" cy="4922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397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halkboard"/>
                <a:cs typeface="Chalkboard"/>
              </a:rPr>
              <a:t>What do you define as a leader?</a:t>
            </a:r>
            <a:endParaRPr lang="en-US" dirty="0">
              <a:latin typeface="Chalkboard"/>
              <a:cs typeface="Chalkboard"/>
            </a:endParaRPr>
          </a:p>
        </p:txBody>
      </p:sp>
      <p:pic>
        <p:nvPicPr>
          <p:cNvPr id="4" name="Picture 3" descr="finger-pointi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020274"/>
            <a:ext cx="83820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071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halkboard"/>
                <a:cs typeface="Chalkboard"/>
              </a:rPr>
              <a:t>A Leader is:</a:t>
            </a:r>
            <a:endParaRPr lang="en-US" dirty="0">
              <a:latin typeface="Chalkboard"/>
              <a:cs typeface="Chalkboard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>
                <a:latin typeface="Chalkboard"/>
                <a:cs typeface="Chalkboard"/>
              </a:rPr>
              <a:t>“</a:t>
            </a:r>
            <a:r>
              <a:rPr lang="en-US" dirty="0" smtClean="0">
                <a:solidFill>
                  <a:srgbClr val="FF0000"/>
                </a:solidFill>
                <a:latin typeface="Chalkboard"/>
                <a:cs typeface="Chalkboard"/>
              </a:rPr>
              <a:t>a person </a:t>
            </a:r>
            <a:r>
              <a:rPr lang="en-US" dirty="0" smtClean="0">
                <a:latin typeface="Chalkboard"/>
                <a:cs typeface="Chalkboard"/>
              </a:rPr>
              <a:t>[who] can enlist the aid and support of others in the </a:t>
            </a:r>
            <a:r>
              <a:rPr lang="en-US" dirty="0" smtClean="0">
                <a:solidFill>
                  <a:srgbClr val="FF0000"/>
                </a:solidFill>
                <a:latin typeface="Chalkboard"/>
                <a:cs typeface="Chalkboard"/>
              </a:rPr>
              <a:t>accomplishment of a common task</a:t>
            </a:r>
            <a:r>
              <a:rPr lang="en-US" dirty="0" smtClean="0">
                <a:latin typeface="Chalkboard"/>
                <a:cs typeface="Chalkboard"/>
              </a:rPr>
              <a:t>”</a:t>
            </a:r>
            <a:endParaRPr lang="en-US" dirty="0" smtClean="0">
              <a:latin typeface="Chalkboard"/>
              <a:cs typeface="Chalkboard"/>
            </a:endParaRPr>
          </a:p>
          <a:p>
            <a:pPr marL="0" indent="0" algn="ctr">
              <a:buNone/>
            </a:pPr>
            <a:r>
              <a:rPr lang="en-US" sz="1600" dirty="0" smtClean="0"/>
              <a:t>(</a:t>
            </a:r>
            <a:r>
              <a:rPr lang="en-US" sz="1600" dirty="0" err="1" smtClean="0"/>
              <a:t>wikipedia.org</a:t>
            </a:r>
            <a:r>
              <a:rPr lang="en-US" sz="1600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3880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halkboard"/>
                <a:cs typeface="Chalkboard"/>
              </a:rPr>
              <a:t>Characteristics of a good Leader</a:t>
            </a:r>
            <a:endParaRPr lang="en-US" dirty="0">
              <a:latin typeface="Chalkboard"/>
              <a:cs typeface="Chalkboar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87579"/>
            <a:ext cx="8229600" cy="323858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latin typeface="Chalkboard"/>
                <a:cs typeface="Chalkboard"/>
              </a:rPr>
              <a:t>Be a positive role model</a:t>
            </a:r>
            <a:endParaRPr lang="en-US" dirty="0">
              <a:latin typeface="Chalkboard"/>
              <a:cs typeface="Chalkboard"/>
            </a:endParaRPr>
          </a:p>
        </p:txBody>
      </p:sp>
      <p:pic>
        <p:nvPicPr>
          <p:cNvPr id="4" name="Picture 3" descr="positiv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771" y="3732646"/>
            <a:ext cx="2553705" cy="2546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693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halkboard"/>
                <a:cs typeface="Chalkboard"/>
              </a:rPr>
              <a:t>Characteristics of a good Leader</a:t>
            </a:r>
            <a:endParaRPr lang="en-US" dirty="0">
              <a:latin typeface="Chalkboard"/>
              <a:cs typeface="Chalkboar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61357"/>
            <a:ext cx="8229600" cy="3864806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latin typeface="Chalkboard"/>
                <a:cs typeface="Chalkboard"/>
              </a:rPr>
              <a:t>Set the example</a:t>
            </a:r>
            <a:endParaRPr lang="en-US" dirty="0">
              <a:latin typeface="Chalkboard"/>
              <a:cs typeface="Chalkboard"/>
            </a:endParaRPr>
          </a:p>
        </p:txBody>
      </p:sp>
      <p:pic>
        <p:nvPicPr>
          <p:cNvPr id="4" name="Picture 3" descr="exam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300" y="3792538"/>
            <a:ext cx="3324225" cy="233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3987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halkboard"/>
                <a:cs typeface="Chalkboard"/>
              </a:rPr>
              <a:t>Characteristics of a good Leader</a:t>
            </a:r>
            <a:endParaRPr lang="en-US" dirty="0">
              <a:latin typeface="Chalkboard"/>
              <a:cs typeface="Chalkboar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87579"/>
            <a:ext cx="8229600" cy="323858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latin typeface="Chalkboard"/>
                <a:cs typeface="Chalkboard"/>
              </a:rPr>
              <a:t>Put the team members first</a:t>
            </a:r>
            <a:endParaRPr lang="en-US" dirty="0">
              <a:latin typeface="Chalkboard"/>
              <a:cs typeface="Chalkboard"/>
            </a:endParaRPr>
          </a:p>
        </p:txBody>
      </p:sp>
    </p:spTree>
    <p:extLst>
      <p:ext uri="{BB962C8B-B14F-4D97-AF65-F5344CB8AC3E}">
        <p14:creationId xmlns:p14="http://schemas.microsoft.com/office/powerpoint/2010/main" val="1203784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halkboard"/>
                <a:cs typeface="Chalkboard"/>
              </a:rPr>
              <a:t>Characteristics of a good Leader</a:t>
            </a:r>
            <a:endParaRPr lang="en-US" dirty="0">
              <a:latin typeface="Chalkboard"/>
              <a:cs typeface="Chalkboard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87579"/>
            <a:ext cx="8229600" cy="3238584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>
                <a:latin typeface="Chalkboard"/>
                <a:cs typeface="Chalkboard"/>
              </a:rPr>
              <a:t>Listen carefully to your team (empathy)</a:t>
            </a:r>
            <a:endParaRPr lang="en-US" dirty="0">
              <a:latin typeface="Chalkboard"/>
              <a:cs typeface="Chalkboard"/>
            </a:endParaRPr>
          </a:p>
        </p:txBody>
      </p:sp>
      <p:pic>
        <p:nvPicPr>
          <p:cNvPr id="4" name="Picture 3" descr="Empathy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071" y="3847706"/>
            <a:ext cx="3073400" cy="264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884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1140</TotalTime>
  <Words>166</Words>
  <Application>Microsoft Macintosh PowerPoint</Application>
  <PresentationFormat>On-screen Show (4:3)</PresentationFormat>
  <Paragraphs>38</Paragraphs>
  <Slides>15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Leadership</vt:lpstr>
      <vt:lpstr>Leadership</vt:lpstr>
      <vt:lpstr>PowerPoint Presentation</vt:lpstr>
      <vt:lpstr>What do you define as a leader?</vt:lpstr>
      <vt:lpstr>A Leader is:</vt:lpstr>
      <vt:lpstr>Characteristics of a good Leader</vt:lpstr>
      <vt:lpstr>Characteristics of a good Leader</vt:lpstr>
      <vt:lpstr>Characteristics of a good Leader</vt:lpstr>
      <vt:lpstr>Characteristics of a good Leader</vt:lpstr>
      <vt:lpstr>Characteristics of a good Leader</vt:lpstr>
      <vt:lpstr>Characteristics of a good Leader</vt:lpstr>
      <vt:lpstr>Characteristics of a good Leader</vt:lpstr>
      <vt:lpstr>PowerPoint Presentation</vt:lpstr>
      <vt:lpstr>Myths</vt:lpstr>
      <vt:lpstr>Leadership</vt:lpstr>
    </vt:vector>
  </TitlesOfParts>
  <Company>Workday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Leadership</dc:title>
  <dc:creator>Brian Fletcher</dc:creator>
  <cp:lastModifiedBy>Brian Fletcher</cp:lastModifiedBy>
  <cp:revision>7</cp:revision>
  <dcterms:created xsi:type="dcterms:W3CDTF">2013-10-04T21:20:47Z</dcterms:created>
  <dcterms:modified xsi:type="dcterms:W3CDTF">2013-10-05T16:21:38Z</dcterms:modified>
</cp:coreProperties>
</file>